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1" r:id="rId2"/>
    <p:sldId id="324" r:id="rId3"/>
    <p:sldId id="322" r:id="rId4"/>
    <p:sldId id="328" r:id="rId5"/>
    <p:sldId id="323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32B"/>
    <a:srgbClr val="75B32C"/>
    <a:srgbClr val="99979A"/>
    <a:srgbClr val="DC0C1A"/>
    <a:srgbClr val="00ABA5"/>
    <a:srgbClr val="C00000"/>
    <a:srgbClr val="FFFFFF"/>
    <a:srgbClr val="6FC9C4"/>
    <a:srgbClr val="1B756D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707" autoAdjust="0"/>
  </p:normalViewPr>
  <p:slideViewPr>
    <p:cSldViewPr snapToGrid="0">
      <p:cViewPr>
        <p:scale>
          <a:sx n="119" d="100"/>
          <a:sy n="119" d="100"/>
        </p:scale>
        <p:origin x="-9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CC177-938C-44D7-BB26-7B7CEAE72551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38358B65-60EF-4C88-A37D-9FB1B7247AE5}">
      <dgm:prSet phldrT="[Metin]"/>
      <dgm:spPr/>
      <dgm:t>
        <a:bodyPr/>
        <a:lstStyle/>
        <a:p>
          <a:r>
            <a:rPr lang="tr-TR" dirty="0"/>
            <a:t>Projenin/Etkinliğin Genel Amacı</a:t>
          </a:r>
        </a:p>
      </dgm:t>
    </dgm:pt>
    <dgm:pt modelId="{8BD1105F-ECB8-4762-9B91-E9615C6F5179}" type="parTrans" cxnId="{B7AD758F-B93B-49E0-9627-031B7F0E9343}">
      <dgm:prSet/>
      <dgm:spPr/>
      <dgm:t>
        <a:bodyPr/>
        <a:lstStyle/>
        <a:p>
          <a:endParaRPr lang="tr-TR"/>
        </a:p>
      </dgm:t>
    </dgm:pt>
    <dgm:pt modelId="{E3AE40C3-261A-4947-8CF1-AA3FE3426D53}" type="sibTrans" cxnId="{B7AD758F-B93B-49E0-9627-031B7F0E9343}">
      <dgm:prSet/>
      <dgm:spPr/>
      <dgm:t>
        <a:bodyPr/>
        <a:lstStyle/>
        <a:p>
          <a:endParaRPr lang="tr-TR"/>
        </a:p>
      </dgm:t>
    </dgm:pt>
    <dgm:pt modelId="{8263E8C3-7829-40B4-8733-5ED4E5ABF4CD}">
      <dgm:prSet phldrT="[Metin]"/>
      <dgm:spPr/>
      <dgm:t>
        <a:bodyPr/>
        <a:lstStyle/>
        <a:p>
          <a:r>
            <a:rPr lang="tr-TR" dirty="0"/>
            <a:t>2019-2020 Eğitim-Öğretim Yılında </a:t>
          </a:r>
          <a:r>
            <a:rPr lang="tr-TR" dirty="0" err="1"/>
            <a:t>yılında</a:t>
          </a:r>
          <a:r>
            <a:rPr lang="tr-TR" dirty="0"/>
            <a:t> yapacaklarımız.</a:t>
          </a:r>
        </a:p>
      </dgm:t>
    </dgm:pt>
    <dgm:pt modelId="{3422E8B7-5A6D-4AB7-BFCF-02E3360E1EBD}" type="parTrans" cxnId="{B4FFD1EE-DA93-4D87-BC30-059B5F8C519B}">
      <dgm:prSet/>
      <dgm:spPr/>
      <dgm:t>
        <a:bodyPr/>
        <a:lstStyle/>
        <a:p>
          <a:endParaRPr lang="tr-TR"/>
        </a:p>
      </dgm:t>
    </dgm:pt>
    <dgm:pt modelId="{B9D0C655-D643-4360-AE0D-F525BA681740}" type="sibTrans" cxnId="{B4FFD1EE-DA93-4D87-BC30-059B5F8C519B}">
      <dgm:prSet/>
      <dgm:spPr/>
      <dgm:t>
        <a:bodyPr/>
        <a:lstStyle/>
        <a:p>
          <a:endParaRPr lang="tr-TR"/>
        </a:p>
      </dgm:t>
    </dgm:pt>
    <dgm:pt modelId="{8BB55EDC-D7CD-4EBC-B733-012A077ABEC3}">
      <dgm:prSet phldrT="[Metin]"/>
      <dgm:spPr/>
      <dgm:t>
        <a:bodyPr/>
        <a:lstStyle/>
        <a:p>
          <a:r>
            <a:rPr lang="tr-TR" dirty="0"/>
            <a:t>2018-2019 Eğitim-Öğretim yılında yaptıklarımız.</a:t>
          </a:r>
        </a:p>
      </dgm:t>
    </dgm:pt>
    <dgm:pt modelId="{F9738961-4812-4770-BE70-1F50C60A05E5}" type="sibTrans" cxnId="{F215A673-115A-4773-A461-F30AA2164E0B}">
      <dgm:prSet/>
      <dgm:spPr/>
      <dgm:t>
        <a:bodyPr/>
        <a:lstStyle/>
        <a:p>
          <a:endParaRPr lang="tr-TR"/>
        </a:p>
      </dgm:t>
    </dgm:pt>
    <dgm:pt modelId="{FAF3CEB9-0B69-45CD-8893-08E73B6E1FCC}" type="parTrans" cxnId="{F215A673-115A-4773-A461-F30AA2164E0B}">
      <dgm:prSet/>
      <dgm:spPr/>
      <dgm:t>
        <a:bodyPr/>
        <a:lstStyle/>
        <a:p>
          <a:endParaRPr lang="tr-TR"/>
        </a:p>
      </dgm:t>
    </dgm:pt>
    <dgm:pt modelId="{777BC9A7-3314-409C-86E7-8D1527300AAA}" type="pres">
      <dgm:prSet presAssocID="{19ECC177-938C-44D7-BB26-7B7CEAE7255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F4E65D8-0B25-4B45-A86D-28F65F2B0E06}" type="pres">
      <dgm:prSet presAssocID="{19ECC177-938C-44D7-BB26-7B7CEAE72551}" presName="dummyMaxCanvas" presStyleCnt="0">
        <dgm:presLayoutVars/>
      </dgm:prSet>
      <dgm:spPr/>
    </dgm:pt>
    <dgm:pt modelId="{1883614D-D497-425F-AA65-30C29214D248}" type="pres">
      <dgm:prSet presAssocID="{19ECC177-938C-44D7-BB26-7B7CEAE72551}" presName="ThreeNodes_1" presStyleLbl="node1" presStyleIdx="0" presStyleCnt="3" custLinFactNeighborX="33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AA83D4-9834-4A5E-B719-794B373472B1}" type="pres">
      <dgm:prSet presAssocID="{19ECC177-938C-44D7-BB26-7B7CEAE72551}" presName="ThreeNodes_2" presStyleLbl="node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116FAE6-D468-4F16-9A1C-31BCD6C6A9C9}" type="pres">
      <dgm:prSet presAssocID="{19ECC177-938C-44D7-BB26-7B7CEAE72551}" presName="ThreeNodes_3" presStyleLbl="node1" presStyleIdx="2" presStyleCnt="3" custLinFactNeighborX="-129" custLinFactNeighborY="-173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C9D30B-71C9-460E-AB43-EBBBAF9BA59D}" type="pres">
      <dgm:prSet presAssocID="{19ECC177-938C-44D7-BB26-7B7CEAE7255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39A58F-E2BE-44D6-813B-C934B706404E}" type="pres">
      <dgm:prSet presAssocID="{19ECC177-938C-44D7-BB26-7B7CEAE7255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053316-ABC6-4A31-BC7D-2035378818DC}" type="pres">
      <dgm:prSet presAssocID="{19ECC177-938C-44D7-BB26-7B7CEAE7255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9691DC-7591-48AE-9C8F-210535C8A06D}" type="pres">
      <dgm:prSet presAssocID="{19ECC177-938C-44D7-BB26-7B7CEAE7255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979BFD-49D4-41F6-8C08-BF7D7037A2A3}" type="pres">
      <dgm:prSet presAssocID="{19ECC177-938C-44D7-BB26-7B7CEAE7255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4FFD1EE-DA93-4D87-BC30-059B5F8C519B}" srcId="{19ECC177-938C-44D7-BB26-7B7CEAE72551}" destId="{8263E8C3-7829-40B4-8733-5ED4E5ABF4CD}" srcOrd="2" destOrd="0" parTransId="{3422E8B7-5A6D-4AB7-BFCF-02E3360E1EBD}" sibTransId="{B9D0C655-D643-4360-AE0D-F525BA681740}"/>
    <dgm:cxn modelId="{B6070FB7-4811-49B7-9133-B2A4B29656D2}" type="presOf" srcId="{8263E8C3-7829-40B4-8733-5ED4E5ABF4CD}" destId="{F116FAE6-D468-4F16-9A1C-31BCD6C6A9C9}" srcOrd="0" destOrd="0" presId="urn:microsoft.com/office/officeart/2005/8/layout/vProcess5"/>
    <dgm:cxn modelId="{705E6C6A-87BB-4129-9C5F-14C8653E22A4}" type="presOf" srcId="{8263E8C3-7829-40B4-8733-5ED4E5ABF4CD}" destId="{D0979BFD-49D4-41F6-8C08-BF7D7037A2A3}" srcOrd="1" destOrd="0" presId="urn:microsoft.com/office/officeart/2005/8/layout/vProcess5"/>
    <dgm:cxn modelId="{62EE133C-63F7-4F8E-98D4-9C2AB3FFAD59}" type="presOf" srcId="{E3AE40C3-261A-4947-8CF1-AA3FE3426D53}" destId="{78C9D30B-71C9-460E-AB43-EBBBAF9BA59D}" srcOrd="0" destOrd="0" presId="urn:microsoft.com/office/officeart/2005/8/layout/vProcess5"/>
    <dgm:cxn modelId="{272D15EC-8C68-4028-9664-216EC23ABDFC}" type="presOf" srcId="{38358B65-60EF-4C88-A37D-9FB1B7247AE5}" destId="{1883614D-D497-425F-AA65-30C29214D248}" srcOrd="0" destOrd="0" presId="urn:microsoft.com/office/officeart/2005/8/layout/vProcess5"/>
    <dgm:cxn modelId="{9D60ED83-84C8-44E0-9872-90D22A1970B0}" type="presOf" srcId="{19ECC177-938C-44D7-BB26-7B7CEAE72551}" destId="{777BC9A7-3314-409C-86E7-8D1527300AAA}" srcOrd="0" destOrd="0" presId="urn:microsoft.com/office/officeart/2005/8/layout/vProcess5"/>
    <dgm:cxn modelId="{7BECE8EE-5A4E-44DD-88CD-2B05EDDC0F86}" type="presOf" srcId="{F9738961-4812-4770-BE70-1F50C60A05E5}" destId="{6739A58F-E2BE-44D6-813B-C934B706404E}" srcOrd="0" destOrd="0" presId="urn:microsoft.com/office/officeart/2005/8/layout/vProcess5"/>
    <dgm:cxn modelId="{1DDFBB5F-EEE3-4234-8209-C5508AA1DD6D}" type="presOf" srcId="{8BB55EDC-D7CD-4EBC-B733-012A077ABEC3}" destId="{0B9691DC-7591-48AE-9C8F-210535C8A06D}" srcOrd="1" destOrd="0" presId="urn:microsoft.com/office/officeart/2005/8/layout/vProcess5"/>
    <dgm:cxn modelId="{AAFEE79B-D296-4DB0-96F1-32B6372B79EE}" type="presOf" srcId="{38358B65-60EF-4C88-A37D-9FB1B7247AE5}" destId="{77053316-ABC6-4A31-BC7D-2035378818DC}" srcOrd="1" destOrd="0" presId="urn:microsoft.com/office/officeart/2005/8/layout/vProcess5"/>
    <dgm:cxn modelId="{F215A673-115A-4773-A461-F30AA2164E0B}" srcId="{19ECC177-938C-44D7-BB26-7B7CEAE72551}" destId="{8BB55EDC-D7CD-4EBC-B733-012A077ABEC3}" srcOrd="1" destOrd="0" parTransId="{FAF3CEB9-0B69-45CD-8893-08E73B6E1FCC}" sibTransId="{F9738961-4812-4770-BE70-1F50C60A05E5}"/>
    <dgm:cxn modelId="{5026E24C-1447-4235-8782-CABBE6590F93}" type="presOf" srcId="{8BB55EDC-D7CD-4EBC-B733-012A077ABEC3}" destId="{33AA83D4-9834-4A5E-B719-794B373472B1}" srcOrd="0" destOrd="0" presId="urn:microsoft.com/office/officeart/2005/8/layout/vProcess5"/>
    <dgm:cxn modelId="{B7AD758F-B93B-49E0-9627-031B7F0E9343}" srcId="{19ECC177-938C-44D7-BB26-7B7CEAE72551}" destId="{38358B65-60EF-4C88-A37D-9FB1B7247AE5}" srcOrd="0" destOrd="0" parTransId="{8BD1105F-ECB8-4762-9B91-E9615C6F5179}" sibTransId="{E3AE40C3-261A-4947-8CF1-AA3FE3426D53}"/>
    <dgm:cxn modelId="{5286B3EF-2ED0-4938-82B2-EA1745EF2678}" type="presParOf" srcId="{777BC9A7-3314-409C-86E7-8D1527300AAA}" destId="{5F4E65D8-0B25-4B45-A86D-28F65F2B0E06}" srcOrd="0" destOrd="0" presId="urn:microsoft.com/office/officeart/2005/8/layout/vProcess5"/>
    <dgm:cxn modelId="{506D48D4-030C-41AC-AC6D-47B52E710D57}" type="presParOf" srcId="{777BC9A7-3314-409C-86E7-8D1527300AAA}" destId="{1883614D-D497-425F-AA65-30C29214D248}" srcOrd="1" destOrd="0" presId="urn:microsoft.com/office/officeart/2005/8/layout/vProcess5"/>
    <dgm:cxn modelId="{AC46057D-D6DE-4176-8D6C-D2DCC8C500D8}" type="presParOf" srcId="{777BC9A7-3314-409C-86E7-8D1527300AAA}" destId="{33AA83D4-9834-4A5E-B719-794B373472B1}" srcOrd="2" destOrd="0" presId="urn:microsoft.com/office/officeart/2005/8/layout/vProcess5"/>
    <dgm:cxn modelId="{EBF797C1-B2A4-4C4D-9A73-B5B1EB5B6F2E}" type="presParOf" srcId="{777BC9A7-3314-409C-86E7-8D1527300AAA}" destId="{F116FAE6-D468-4F16-9A1C-31BCD6C6A9C9}" srcOrd="3" destOrd="0" presId="urn:microsoft.com/office/officeart/2005/8/layout/vProcess5"/>
    <dgm:cxn modelId="{6DBAA1CE-B552-45DE-AF22-B5EBB2193F51}" type="presParOf" srcId="{777BC9A7-3314-409C-86E7-8D1527300AAA}" destId="{78C9D30B-71C9-460E-AB43-EBBBAF9BA59D}" srcOrd="4" destOrd="0" presId="urn:microsoft.com/office/officeart/2005/8/layout/vProcess5"/>
    <dgm:cxn modelId="{89E8709A-3BC4-4B84-9BE3-CCB4A0A71FF2}" type="presParOf" srcId="{777BC9A7-3314-409C-86E7-8D1527300AAA}" destId="{6739A58F-E2BE-44D6-813B-C934B706404E}" srcOrd="5" destOrd="0" presId="urn:microsoft.com/office/officeart/2005/8/layout/vProcess5"/>
    <dgm:cxn modelId="{0233CFBC-3454-45AC-B528-E46EC95DE19E}" type="presParOf" srcId="{777BC9A7-3314-409C-86E7-8D1527300AAA}" destId="{77053316-ABC6-4A31-BC7D-2035378818DC}" srcOrd="6" destOrd="0" presId="urn:microsoft.com/office/officeart/2005/8/layout/vProcess5"/>
    <dgm:cxn modelId="{5D0E017C-496E-4FAC-A47B-1A2FD76630AA}" type="presParOf" srcId="{777BC9A7-3314-409C-86E7-8D1527300AAA}" destId="{0B9691DC-7591-48AE-9C8F-210535C8A06D}" srcOrd="7" destOrd="0" presId="urn:microsoft.com/office/officeart/2005/8/layout/vProcess5"/>
    <dgm:cxn modelId="{21647F4A-0E0B-44B9-B758-60E29D90A582}" type="presParOf" srcId="{777BC9A7-3314-409C-86E7-8D1527300AAA}" destId="{D0979BFD-49D4-41F6-8C08-BF7D7037A2A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3614D-D497-425F-AA65-30C29214D248}">
      <dsp:nvSpPr>
        <dsp:cNvPr id="0" name=""/>
        <dsp:cNvSpPr/>
      </dsp:nvSpPr>
      <dsp:spPr>
        <a:xfrm>
          <a:off x="32960" y="0"/>
          <a:ext cx="9988114" cy="14832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/>
            <a:t>Projenin/Etkinliğin Genel Amacı</a:t>
          </a:r>
        </a:p>
      </dsp:txBody>
      <dsp:txXfrm>
        <a:off x="76403" y="43443"/>
        <a:ext cx="8387575" cy="1396360"/>
      </dsp:txXfrm>
    </dsp:sp>
    <dsp:sp modelId="{33AA83D4-9834-4A5E-B719-794B373472B1}">
      <dsp:nvSpPr>
        <dsp:cNvPr id="0" name=""/>
        <dsp:cNvSpPr/>
      </dsp:nvSpPr>
      <dsp:spPr>
        <a:xfrm>
          <a:off x="881304" y="1730454"/>
          <a:ext cx="9988114" cy="1483246"/>
        </a:xfrm>
        <a:prstGeom prst="roundRect">
          <a:avLst>
            <a:gd name="adj" fmla="val 10000"/>
          </a:avLst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/>
            <a:t>2018-2019 Eğitim-Öğretim yılında yaptıklarımız.</a:t>
          </a:r>
        </a:p>
      </dsp:txBody>
      <dsp:txXfrm>
        <a:off x="924747" y="1773897"/>
        <a:ext cx="8055814" cy="1396360"/>
      </dsp:txXfrm>
    </dsp:sp>
    <dsp:sp modelId="{F116FAE6-D468-4F16-9A1C-31BCD6C6A9C9}">
      <dsp:nvSpPr>
        <dsp:cNvPr id="0" name=""/>
        <dsp:cNvSpPr/>
      </dsp:nvSpPr>
      <dsp:spPr>
        <a:xfrm>
          <a:off x="1749723" y="3435159"/>
          <a:ext cx="9988114" cy="1483246"/>
        </a:xfrm>
        <a:prstGeom prst="roundRect">
          <a:avLst>
            <a:gd name="adj" fmla="val 1000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/>
            <a:t>2019-2020 Eğitim-Öğretim Yılında </a:t>
          </a:r>
          <a:r>
            <a:rPr lang="tr-TR" sz="3900" kern="1200" dirty="0" err="1"/>
            <a:t>yılında</a:t>
          </a:r>
          <a:r>
            <a:rPr lang="tr-TR" sz="3900" kern="1200" dirty="0"/>
            <a:t> yapacaklarımız.</a:t>
          </a:r>
        </a:p>
      </dsp:txBody>
      <dsp:txXfrm>
        <a:off x="1793166" y="3478602"/>
        <a:ext cx="8055814" cy="1396360"/>
      </dsp:txXfrm>
    </dsp:sp>
    <dsp:sp modelId="{78C9D30B-71C9-460E-AB43-EBBBAF9BA59D}">
      <dsp:nvSpPr>
        <dsp:cNvPr id="0" name=""/>
        <dsp:cNvSpPr/>
      </dsp:nvSpPr>
      <dsp:spPr>
        <a:xfrm>
          <a:off x="9024004" y="1124795"/>
          <a:ext cx="964110" cy="96411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9240929" y="1124795"/>
        <a:ext cx="530260" cy="725493"/>
      </dsp:txXfrm>
    </dsp:sp>
    <dsp:sp modelId="{6739A58F-E2BE-44D6-813B-C934B706404E}">
      <dsp:nvSpPr>
        <dsp:cNvPr id="0" name=""/>
        <dsp:cNvSpPr/>
      </dsp:nvSpPr>
      <dsp:spPr>
        <a:xfrm>
          <a:off x="9905308" y="2845361"/>
          <a:ext cx="964110" cy="96411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10122233" y="2845361"/>
        <a:ext cx="530260" cy="725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C839C-E7EE-4EDB-97A4-B8A7172904E8}" type="datetimeFigureOut">
              <a:rPr lang="tr-TR" smtClean="0"/>
              <a:t>09.08.2019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13F8B-ABA2-4C3E-A589-9A1C96C3F0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29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13F8B-ABA2-4C3E-A589-9A1C96C3F084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97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144A-79C4-48A9-A9C0-05FFD8EAD9D5}" type="datetime1">
              <a:rPr lang="tr-TR" smtClean="0"/>
              <a:t>09.08.2019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52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E9BC-C443-4109-A164-696CBC57805E}" type="datetime1">
              <a:rPr lang="tr-TR" smtClean="0"/>
              <a:t>09.08.2019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24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6CAB-5E9F-4ACA-8A5F-ED938CF57DB3}" type="datetime1">
              <a:rPr lang="tr-TR" smtClean="0"/>
              <a:t>09.08.2019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94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AB25-1EBF-4B84-A187-356633B01DDD}" type="datetime1">
              <a:rPr lang="tr-TR" smtClean="0"/>
              <a:t>09.08.2019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13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1219-1C50-4DFD-B95B-B80ABC99AC59}" type="datetime1">
              <a:rPr lang="tr-TR" smtClean="0"/>
              <a:t>09.08.2019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21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BB59-4EDF-4B62-86EC-693727791312}" type="datetime1">
              <a:rPr lang="tr-TR" smtClean="0"/>
              <a:t>09.08.2019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287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F984-7624-4BAB-93A7-CD6A031E4114}" type="datetime1">
              <a:rPr lang="tr-TR" smtClean="0"/>
              <a:t>09.08.2019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14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7FB3-B35F-4F53-A126-E5F5590610FB}" type="datetime1">
              <a:rPr lang="tr-TR" smtClean="0"/>
              <a:t>09.08.2019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61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41B3-9998-437E-8772-DD3360D893F4}" type="datetime1">
              <a:rPr lang="tr-TR" smtClean="0"/>
              <a:t>09.08.2019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29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956E-3852-4F59-96D9-73F5D0850FD4}" type="datetime1">
              <a:rPr lang="tr-TR" smtClean="0"/>
              <a:t>09.08.2019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75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4AD-2BD3-4433-BEA4-CBA38C548783}" type="datetime1">
              <a:rPr lang="tr-TR" smtClean="0"/>
              <a:t>09.08.2019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35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0534C-B6C8-4B0D-915F-6D8E9F72960B}" type="datetime1">
              <a:rPr lang="tr-TR" smtClean="0"/>
              <a:t>09.08.2019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İşinin Ehli Meslek Liseli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0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A42A8576-0BD1-48B9-9D69-D07D4B4922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468174" y="3655377"/>
            <a:ext cx="6851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rgbClr val="5CBFBD"/>
                </a:solidFill>
                <a:effectLst>
                  <a:reflection blurRad="6350" stA="53000" endA="300" endPos="35500" dir="5400000" sy="-90000" algn="bl" rotWithShape="0"/>
                </a:effectLst>
              </a:rPr>
              <a:t>………İlçe Milli Eğitim Müdürlüğü</a:t>
            </a:r>
          </a:p>
        </p:txBody>
      </p:sp>
      <p:pic>
        <p:nvPicPr>
          <p:cNvPr id="11" name="Resim 10">
            <a:extLst>
              <a:ext uri="{FF2B5EF4-FFF2-40B4-BE49-F238E27FC236}">
                <a16:creationId xmlns="" xmlns:a16="http://schemas.microsoft.com/office/drawing/2014/main" id="{0CB355A7-FAB2-4FF7-8FC5-CAF8697EE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174" y="1347352"/>
            <a:ext cx="2086303" cy="1561333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="" xmlns:a16="http://schemas.microsoft.com/office/drawing/2014/main" id="{F53CEF46-3808-4858-97C5-8683B6C12B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386" y="1579396"/>
            <a:ext cx="2487235" cy="1329289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C24A379C-8175-44E3-840E-584A75E28E64}"/>
              </a:ext>
            </a:extLst>
          </p:cNvPr>
          <p:cNvSpPr txBox="1"/>
          <p:nvPr/>
        </p:nvSpPr>
        <p:spPr>
          <a:xfrm>
            <a:off x="7127534" y="1850871"/>
            <a:ext cx="1245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Okul Logosu</a:t>
            </a:r>
            <a:endParaRPr lang="tr-TR" sz="2800" dirty="0"/>
          </a:p>
        </p:txBody>
      </p:sp>
      <p:pic>
        <p:nvPicPr>
          <p:cNvPr id="14" name="image55.png">
            <a:extLst>
              <a:ext uri="{FF2B5EF4-FFF2-40B4-BE49-F238E27FC236}">
                <a16:creationId xmlns="" xmlns:a16="http://schemas.microsoft.com/office/drawing/2014/main" id="{631F56A6-5CE5-4BC7-958C-AE1E82683644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96448" y="6003486"/>
            <a:ext cx="2095182" cy="49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4056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A42A8576-0BD1-48B9-9D69-D07D4B4922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031" y="119270"/>
            <a:ext cx="12192000" cy="685800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506639" y="1957265"/>
            <a:ext cx="7178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  <a:highlight>
                  <a:srgbClr val="FFFFFF"/>
                </a:highlight>
              </a:rPr>
              <a:t>Yapılan/yapılacak olan etkinlik/projenin adı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7501" y="3953975"/>
            <a:ext cx="11354936" cy="646331"/>
          </a:xfrm>
          <a:prstGeom prst="rect">
            <a:avLst/>
          </a:prstGeom>
          <a:solidFill>
            <a:srgbClr val="75B32B"/>
          </a:solidFill>
          <a:ln>
            <a:solidFill>
              <a:srgbClr val="1C766E"/>
            </a:solidFill>
          </a:ln>
        </p:spPr>
        <p:txBody>
          <a:bodyPr wrap="square">
            <a:spAutoFit/>
          </a:bodyPr>
          <a:lstStyle/>
          <a:p>
            <a:r>
              <a:rPr lang="tr-TR" b="1" dirty="0"/>
              <a:t>İlçeniz tarafından yapılan/yapılacak olan Etkinliğin Projenin 2023 Vizyonunun hangi hedefinin (kısa-uzun vadede) gerçekleştirilmesine katkıda bulunduğunu buraya yazın……</a:t>
            </a:r>
            <a:endParaRPr lang="tr-TR" sz="2400" dirty="0"/>
          </a:p>
        </p:txBody>
      </p:sp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B34EDD23-094A-4045-B515-02E68190C3D0}"/>
              </a:ext>
            </a:extLst>
          </p:cNvPr>
          <p:cNvSpPr txBox="1"/>
          <p:nvPr/>
        </p:nvSpPr>
        <p:spPr>
          <a:xfrm>
            <a:off x="367501" y="3346149"/>
            <a:ext cx="7743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5CBFBD"/>
                </a:solidFill>
              </a:rPr>
              <a:t>Problem Alanının 2023 Eğitim Vizyonu ile İlişkisi</a:t>
            </a:r>
          </a:p>
        </p:txBody>
      </p:sp>
      <p:pic>
        <p:nvPicPr>
          <p:cNvPr id="10" name="image55.png">
            <a:extLst>
              <a:ext uri="{FF2B5EF4-FFF2-40B4-BE49-F238E27FC236}">
                <a16:creationId xmlns="" xmlns:a16="http://schemas.microsoft.com/office/drawing/2014/main" id="{715CFBE0-A544-4744-B69E-9B982CA883A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85361" y="6129533"/>
            <a:ext cx="2095182" cy="49022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B0F24AB2-A018-4DA6-9E2C-5A956569ABB3}"/>
              </a:ext>
            </a:extLst>
          </p:cNvPr>
          <p:cNvSpPr txBox="1"/>
          <p:nvPr/>
        </p:nvSpPr>
        <p:spPr>
          <a:xfrm>
            <a:off x="367501" y="4841699"/>
            <a:ext cx="6059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  <a:highlight>
                  <a:srgbClr val="FFFFFF"/>
                </a:highlight>
              </a:rPr>
              <a:t>Projenin Hedef Kitlesi: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="" xmlns:a16="http://schemas.microsoft.com/office/drawing/2014/main" id="{5DF7BCDD-1BD8-412D-91B0-3E675ECD6094}"/>
              </a:ext>
            </a:extLst>
          </p:cNvPr>
          <p:cNvSpPr txBox="1"/>
          <p:nvPr/>
        </p:nvSpPr>
        <p:spPr>
          <a:xfrm>
            <a:off x="367500" y="5364919"/>
            <a:ext cx="6059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  <a:highlight>
                  <a:srgbClr val="FFFFFF"/>
                </a:highlight>
              </a:rPr>
              <a:t>Projenin Yeri ve Süresi: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="" xmlns:a16="http://schemas.microsoft.com/office/drawing/2014/main" id="{7893C8C9-AB55-43AD-83B1-FC68EED3F200}"/>
              </a:ext>
            </a:extLst>
          </p:cNvPr>
          <p:cNvSpPr txBox="1"/>
          <p:nvPr/>
        </p:nvSpPr>
        <p:spPr>
          <a:xfrm>
            <a:off x="2455608" y="146132"/>
            <a:ext cx="7178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  <a:highlight>
                  <a:srgbClr val="FFFFFF"/>
                </a:highlight>
              </a:rPr>
              <a:t>Her Proje için bu şablonu çoğaltarak kullanabilirsiniz.</a:t>
            </a:r>
          </a:p>
        </p:txBody>
      </p:sp>
    </p:spTree>
    <p:extLst>
      <p:ext uri="{BB962C8B-B14F-4D97-AF65-F5344CB8AC3E}">
        <p14:creationId xmlns:p14="http://schemas.microsoft.com/office/powerpoint/2010/main" val="9484344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image55.png">
            <a:extLst>
              <a:ext uri="{FF2B5EF4-FFF2-40B4-BE49-F238E27FC236}">
                <a16:creationId xmlns="" xmlns:a16="http://schemas.microsoft.com/office/drawing/2014/main" id="{60FFD7DF-D4F6-4A4F-81DF-AFBC60E9FEB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74864" y="5998905"/>
            <a:ext cx="2095182" cy="490220"/>
          </a:xfrm>
          <a:prstGeom prst="rect">
            <a:avLst/>
          </a:prstGeom>
        </p:spPr>
      </p:pic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BAAAC3E4-0340-4D8A-812D-2744F382EB5A}"/>
              </a:ext>
            </a:extLst>
          </p:cNvPr>
          <p:cNvSpPr/>
          <p:nvPr/>
        </p:nvSpPr>
        <p:spPr>
          <a:xfrm>
            <a:off x="136754" y="1231086"/>
            <a:ext cx="10252950" cy="1249399"/>
          </a:xfrm>
          <a:prstGeom prst="rect">
            <a:avLst/>
          </a:prstGeom>
          <a:solidFill>
            <a:srgbClr val="75B3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>
            <a:extLst>
              <a:ext uri="{FF2B5EF4-FFF2-40B4-BE49-F238E27FC236}">
                <a16:creationId xmlns="" xmlns:a16="http://schemas.microsoft.com/office/drawing/2014/main" id="{7DA2BCE2-1EA2-492E-80A8-B3C1021CA085}"/>
              </a:ext>
            </a:extLst>
          </p:cNvPr>
          <p:cNvSpPr/>
          <p:nvPr/>
        </p:nvSpPr>
        <p:spPr>
          <a:xfrm>
            <a:off x="631430" y="2756622"/>
            <a:ext cx="10672675" cy="1070971"/>
          </a:xfrm>
          <a:prstGeom prst="rect">
            <a:avLst/>
          </a:prstGeom>
          <a:solidFill>
            <a:srgbClr val="00AB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BB99F1AF-F607-4CF3-898F-27DAF406A40B}"/>
              </a:ext>
            </a:extLst>
          </p:cNvPr>
          <p:cNvSpPr txBox="1"/>
          <p:nvPr/>
        </p:nvSpPr>
        <p:spPr>
          <a:xfrm>
            <a:off x="522769" y="1370013"/>
            <a:ext cx="7178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Proje Ortakları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="" xmlns:a16="http://schemas.microsoft.com/office/drawing/2014/main" id="{731B3620-7454-4C80-9FA0-5F957BE9005E}"/>
              </a:ext>
            </a:extLst>
          </p:cNvPr>
          <p:cNvSpPr txBox="1"/>
          <p:nvPr/>
        </p:nvSpPr>
        <p:spPr>
          <a:xfrm>
            <a:off x="1075377" y="2885216"/>
            <a:ext cx="7178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Proje Bütçesi ve Finansman kaynakları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="" xmlns:a16="http://schemas.microsoft.com/office/drawing/2014/main" id="{F4DF2B45-B461-4454-9EF5-089CA262F8B6}"/>
              </a:ext>
            </a:extLst>
          </p:cNvPr>
          <p:cNvSpPr/>
          <p:nvPr/>
        </p:nvSpPr>
        <p:spPr>
          <a:xfrm>
            <a:off x="1010462" y="4098410"/>
            <a:ext cx="10859584" cy="1389577"/>
          </a:xfrm>
          <a:prstGeom prst="rect">
            <a:avLst/>
          </a:prstGeom>
          <a:solidFill>
            <a:srgbClr val="DC0C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484EA1A9-DEFC-427F-B6D8-A4E8E69235C3}"/>
              </a:ext>
            </a:extLst>
          </p:cNvPr>
          <p:cNvSpPr txBox="1"/>
          <p:nvPr/>
        </p:nvSpPr>
        <p:spPr>
          <a:xfrm>
            <a:off x="1772609" y="4388245"/>
            <a:ext cx="7178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Projenin Gerekçesi</a:t>
            </a:r>
          </a:p>
        </p:txBody>
      </p:sp>
    </p:spTree>
    <p:extLst>
      <p:ext uri="{BB962C8B-B14F-4D97-AF65-F5344CB8AC3E}">
        <p14:creationId xmlns:p14="http://schemas.microsoft.com/office/powerpoint/2010/main" val="182651512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image55.png">
            <a:extLst>
              <a:ext uri="{FF2B5EF4-FFF2-40B4-BE49-F238E27FC236}">
                <a16:creationId xmlns="" xmlns:a16="http://schemas.microsoft.com/office/drawing/2014/main" id="{60FFD7DF-D4F6-4A4F-81DF-AFBC60E9FEB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74864" y="5998905"/>
            <a:ext cx="2095182" cy="490220"/>
          </a:xfrm>
          <a:prstGeom prst="rect">
            <a:avLst/>
          </a:prstGeom>
        </p:spPr>
      </p:pic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BAAAC3E4-0340-4D8A-812D-2744F382EB5A}"/>
              </a:ext>
            </a:extLst>
          </p:cNvPr>
          <p:cNvSpPr/>
          <p:nvPr/>
        </p:nvSpPr>
        <p:spPr>
          <a:xfrm>
            <a:off x="1236354" y="3671771"/>
            <a:ext cx="10955646" cy="1629677"/>
          </a:xfrm>
          <a:prstGeom prst="rect">
            <a:avLst/>
          </a:prstGeom>
          <a:solidFill>
            <a:srgbClr val="999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B6ADD075-BEF8-44C9-BDF8-46999D905E81}"/>
              </a:ext>
            </a:extLst>
          </p:cNvPr>
          <p:cNvSpPr txBox="1"/>
          <p:nvPr/>
        </p:nvSpPr>
        <p:spPr>
          <a:xfrm>
            <a:off x="1638361" y="3860345"/>
            <a:ext cx="7178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Beklenen Sonuçlar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="" xmlns:a16="http://schemas.microsoft.com/office/drawing/2014/main" id="{C54FB49F-E235-4187-A2AB-9DDC0CF74CA1}"/>
              </a:ext>
            </a:extLst>
          </p:cNvPr>
          <p:cNvSpPr/>
          <p:nvPr/>
        </p:nvSpPr>
        <p:spPr>
          <a:xfrm>
            <a:off x="499680" y="1376944"/>
            <a:ext cx="10955646" cy="1629677"/>
          </a:xfrm>
          <a:prstGeom prst="rect">
            <a:avLst/>
          </a:prstGeom>
          <a:solidFill>
            <a:srgbClr val="75B3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>
            <a:extLst>
              <a:ext uri="{FF2B5EF4-FFF2-40B4-BE49-F238E27FC236}">
                <a16:creationId xmlns="" xmlns:a16="http://schemas.microsoft.com/office/drawing/2014/main" id="{50DCFF65-282A-4D7B-8D5F-A844A4CA01E0}"/>
              </a:ext>
            </a:extLst>
          </p:cNvPr>
          <p:cNvSpPr txBox="1"/>
          <p:nvPr/>
        </p:nvSpPr>
        <p:spPr>
          <a:xfrm>
            <a:off x="954156" y="1544939"/>
            <a:ext cx="7178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Faaliyetler:</a:t>
            </a:r>
          </a:p>
        </p:txBody>
      </p:sp>
    </p:spTree>
    <p:extLst>
      <p:ext uri="{BB962C8B-B14F-4D97-AF65-F5344CB8AC3E}">
        <p14:creationId xmlns:p14="http://schemas.microsoft.com/office/powerpoint/2010/main" val="109771850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332429053"/>
              </p:ext>
            </p:extLst>
          </p:nvPr>
        </p:nvGraphicFramePr>
        <p:xfrm>
          <a:off x="204716" y="719666"/>
          <a:ext cx="11750723" cy="4944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55.png">
            <a:extLst>
              <a:ext uri="{FF2B5EF4-FFF2-40B4-BE49-F238E27FC236}">
                <a16:creationId xmlns="" xmlns:a16="http://schemas.microsoft.com/office/drawing/2014/main" id="{F4C86376-AF63-4386-95C6-B2A30A5A8224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749457" y="6003486"/>
            <a:ext cx="2095182" cy="49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5436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83</Words>
  <Application>Microsoft Office PowerPoint</Application>
  <PresentationFormat>Özel</PresentationFormat>
  <Paragraphs>17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Vakit gelmiştir.</dc:title>
  <dc:creator>IbrahimTURK01</dc:creator>
  <cp:lastModifiedBy>MEBBİS</cp:lastModifiedBy>
  <cp:revision>244</cp:revision>
  <dcterms:created xsi:type="dcterms:W3CDTF">2019-01-02T06:13:05Z</dcterms:created>
  <dcterms:modified xsi:type="dcterms:W3CDTF">2019-08-09T13:38:36Z</dcterms:modified>
</cp:coreProperties>
</file>